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72"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3" r:id="rId19"/>
    <p:sldId id="27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FF"/>
    <a:srgbClr val="FF0066"/>
    <a:srgbClr val="0000FF"/>
    <a:srgbClr val="FF00FF"/>
    <a:srgbClr val="66FF33"/>
    <a:srgbClr val="6699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2" d="100"/>
          <a:sy n="42" d="100"/>
        </p:scale>
        <p:origin x="-112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D76FC4A0-20DB-44C6-83A0-68C7C7414267}" type="datetimeFigureOut">
              <a:rPr lang="en-AU" smtClean="0"/>
              <a:pPr/>
              <a:t>3/10/2010</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1A19B60B-5E7C-4814-93F7-3D9556F21FE4}"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D76FC4A0-20DB-44C6-83A0-68C7C7414267}" type="datetimeFigureOut">
              <a:rPr lang="en-AU" smtClean="0"/>
              <a:pPr/>
              <a:t>3/10/2010</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1A19B60B-5E7C-4814-93F7-3D9556F21FE4}" type="slidenum">
              <a:rPr lang="en-AU" smtClean="0"/>
              <a:pPr/>
              <a:t>‹#›</a:t>
            </a:fld>
            <a:endParaRPr lang="en-A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D76FC4A0-20DB-44C6-83A0-68C7C7414267}" type="datetimeFigureOut">
              <a:rPr lang="en-AU" smtClean="0"/>
              <a:pPr/>
              <a:t>3/10/2010</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1A19B60B-5E7C-4814-93F7-3D9556F21FE4}" type="slidenum">
              <a:rPr lang="en-AU" smtClean="0"/>
              <a:pPr/>
              <a:t>‹#›</a:t>
            </a:fld>
            <a:endParaRPr lang="en-A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D76FC4A0-20DB-44C6-83A0-68C7C7414267}" type="datetimeFigureOut">
              <a:rPr lang="en-AU" smtClean="0"/>
              <a:pPr/>
              <a:t>3/10/2010</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1A19B60B-5E7C-4814-93F7-3D9556F21FE4}" type="slidenum">
              <a:rPr lang="en-AU" smtClean="0"/>
              <a:pPr/>
              <a:t>‹#›</a:t>
            </a:fld>
            <a:endParaRPr lang="en-A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76FC4A0-20DB-44C6-83A0-68C7C7414267}" type="datetimeFigureOut">
              <a:rPr lang="en-AU" smtClean="0"/>
              <a:pPr/>
              <a:t>3/10/2010</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1A19B60B-5E7C-4814-93F7-3D9556F21FE4}" type="slidenum">
              <a:rPr lang="en-AU" smtClean="0"/>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D76FC4A0-20DB-44C6-83A0-68C7C7414267}" type="datetimeFigureOut">
              <a:rPr lang="en-AU" smtClean="0"/>
              <a:pPr/>
              <a:t>3/10/2010</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1A19B60B-5E7C-4814-93F7-3D9556F21FE4}"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D76FC4A0-20DB-44C6-83A0-68C7C7414267}" type="datetimeFigureOut">
              <a:rPr lang="en-AU" smtClean="0"/>
              <a:pPr/>
              <a:t>3/10/2010</a:t>
            </a:fld>
            <a:endParaRPr lang="en-AU" dirty="0"/>
          </a:p>
        </p:txBody>
      </p:sp>
      <p:sp>
        <p:nvSpPr>
          <p:cNvPr id="8" name="Footer Placeholder 7"/>
          <p:cNvSpPr>
            <a:spLocks noGrp="1"/>
          </p:cNvSpPr>
          <p:nvPr>
            <p:ph type="ftr" sz="quarter" idx="11"/>
          </p:nvPr>
        </p:nvSpPr>
        <p:spPr/>
        <p:txBody>
          <a:bodyPr/>
          <a:lstStyle/>
          <a:p>
            <a:endParaRPr lang="en-AU" dirty="0"/>
          </a:p>
        </p:txBody>
      </p:sp>
      <p:sp>
        <p:nvSpPr>
          <p:cNvPr id="9" name="Slide Number Placeholder 8"/>
          <p:cNvSpPr>
            <a:spLocks noGrp="1"/>
          </p:cNvSpPr>
          <p:nvPr>
            <p:ph type="sldNum" sz="quarter" idx="12"/>
          </p:nvPr>
        </p:nvSpPr>
        <p:spPr/>
        <p:txBody>
          <a:bodyPr/>
          <a:lstStyle/>
          <a:p>
            <a:fld id="{1A19B60B-5E7C-4814-93F7-3D9556F21FE4}" type="slidenum">
              <a:rPr lang="en-AU" smtClean="0"/>
              <a:pPr/>
              <a:t>‹#›</a:t>
            </a:fld>
            <a:endParaRPr lang="en-A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D76FC4A0-20DB-44C6-83A0-68C7C7414267}" type="datetimeFigureOut">
              <a:rPr lang="en-AU" smtClean="0"/>
              <a:pPr/>
              <a:t>3/10/2010</a:t>
            </a:fld>
            <a:endParaRPr lang="en-AU" dirty="0"/>
          </a:p>
        </p:txBody>
      </p:sp>
      <p:sp>
        <p:nvSpPr>
          <p:cNvPr id="4" name="Footer Placeholder 3"/>
          <p:cNvSpPr>
            <a:spLocks noGrp="1"/>
          </p:cNvSpPr>
          <p:nvPr>
            <p:ph type="ftr" sz="quarter" idx="11"/>
          </p:nvPr>
        </p:nvSpPr>
        <p:spPr/>
        <p:txBody>
          <a:bodyPr/>
          <a:lstStyle/>
          <a:p>
            <a:endParaRPr lang="en-AU" dirty="0"/>
          </a:p>
        </p:txBody>
      </p:sp>
      <p:sp>
        <p:nvSpPr>
          <p:cNvPr id="5" name="Slide Number Placeholder 4"/>
          <p:cNvSpPr>
            <a:spLocks noGrp="1"/>
          </p:cNvSpPr>
          <p:nvPr>
            <p:ph type="sldNum" sz="quarter" idx="12"/>
          </p:nvPr>
        </p:nvSpPr>
        <p:spPr/>
        <p:txBody>
          <a:bodyPr/>
          <a:lstStyle/>
          <a:p>
            <a:fld id="{1A19B60B-5E7C-4814-93F7-3D9556F21FE4}" type="slidenum">
              <a:rPr lang="en-AU" smtClean="0"/>
              <a:pPr/>
              <a:t>‹#›</a:t>
            </a:fld>
            <a:endParaRPr lang="en-A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6FC4A0-20DB-44C6-83A0-68C7C7414267}" type="datetimeFigureOut">
              <a:rPr lang="en-AU" smtClean="0"/>
              <a:pPr/>
              <a:t>3/10/2010</a:t>
            </a:fld>
            <a:endParaRPr lang="en-AU" dirty="0"/>
          </a:p>
        </p:txBody>
      </p:sp>
      <p:sp>
        <p:nvSpPr>
          <p:cNvPr id="3" name="Footer Placeholder 2"/>
          <p:cNvSpPr>
            <a:spLocks noGrp="1"/>
          </p:cNvSpPr>
          <p:nvPr>
            <p:ph type="ftr" sz="quarter" idx="11"/>
          </p:nvPr>
        </p:nvSpPr>
        <p:spPr/>
        <p:txBody>
          <a:bodyPr/>
          <a:lstStyle/>
          <a:p>
            <a:endParaRPr lang="en-AU" dirty="0"/>
          </a:p>
        </p:txBody>
      </p:sp>
      <p:sp>
        <p:nvSpPr>
          <p:cNvPr id="4" name="Slide Number Placeholder 3"/>
          <p:cNvSpPr>
            <a:spLocks noGrp="1"/>
          </p:cNvSpPr>
          <p:nvPr>
            <p:ph type="sldNum" sz="quarter" idx="12"/>
          </p:nvPr>
        </p:nvSpPr>
        <p:spPr/>
        <p:txBody>
          <a:bodyPr/>
          <a:lstStyle/>
          <a:p>
            <a:fld id="{1A19B60B-5E7C-4814-93F7-3D9556F21FE4}" type="slidenum">
              <a:rPr lang="en-AU" smtClean="0"/>
              <a:pPr/>
              <a:t>‹#›</a:t>
            </a:fld>
            <a:endParaRPr lang="en-A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6FC4A0-20DB-44C6-83A0-68C7C7414267}" type="datetimeFigureOut">
              <a:rPr lang="en-AU" smtClean="0"/>
              <a:pPr/>
              <a:t>3/10/2010</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1A19B60B-5E7C-4814-93F7-3D9556F21FE4}" type="slidenum">
              <a:rPr lang="en-AU" smtClean="0"/>
              <a:pPr/>
              <a:t>‹#›</a:t>
            </a:fld>
            <a:endParaRPr lang="en-A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6FC4A0-20DB-44C6-83A0-68C7C7414267}" type="datetimeFigureOut">
              <a:rPr lang="en-AU" smtClean="0"/>
              <a:pPr/>
              <a:t>3/10/2010</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1A19B60B-5E7C-4814-93F7-3D9556F21FE4}" type="slidenum">
              <a:rPr lang="en-AU" smtClean="0"/>
              <a:pPr/>
              <a:t>‹#›</a:t>
            </a:fld>
            <a:endParaRPr lang="en-A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6FC4A0-20DB-44C6-83A0-68C7C7414267}" type="datetimeFigureOut">
              <a:rPr lang="en-AU" smtClean="0"/>
              <a:pPr/>
              <a:t>3/10/2010</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19B60B-5E7C-4814-93F7-3D9556F21FE4}"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solidFill>
                  <a:srgbClr val="FF00FF"/>
                </a:solidFill>
              </a:rPr>
              <a:t>Learning journal</a:t>
            </a:r>
            <a:endParaRPr lang="en-AU" dirty="0">
              <a:solidFill>
                <a:srgbClr val="FF00FF"/>
              </a:solidFill>
            </a:endParaRPr>
          </a:p>
        </p:txBody>
      </p:sp>
      <p:sp>
        <p:nvSpPr>
          <p:cNvPr id="3" name="Subtitle 2"/>
          <p:cNvSpPr>
            <a:spLocks noGrp="1"/>
          </p:cNvSpPr>
          <p:nvPr>
            <p:ph type="subTitle" idx="1"/>
          </p:nvPr>
        </p:nvSpPr>
        <p:spPr/>
        <p:txBody>
          <a:bodyPr/>
          <a:lstStyle/>
          <a:p>
            <a:r>
              <a:rPr lang="en-AU" dirty="0" smtClean="0">
                <a:solidFill>
                  <a:srgbClr val="FF00FF"/>
                </a:solidFill>
              </a:rPr>
              <a:t>Tiffany Cooper 8.2</a:t>
            </a:r>
            <a:endParaRPr lang="en-AU" dirty="0">
              <a:solidFill>
                <a:srgbClr val="FF00FF"/>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AU" dirty="0" smtClean="0">
                <a:solidFill>
                  <a:srgbClr val="66FF33"/>
                </a:solidFill>
              </a:rPr>
              <a:t>Day 7</a:t>
            </a:r>
            <a:br>
              <a:rPr lang="en-AU" dirty="0" smtClean="0">
                <a:solidFill>
                  <a:srgbClr val="66FF33"/>
                </a:solidFill>
              </a:rPr>
            </a:br>
            <a:r>
              <a:rPr lang="en-AU" dirty="0" smtClean="0">
                <a:solidFill>
                  <a:srgbClr val="66FF33"/>
                </a:solidFill>
              </a:rPr>
              <a:t>Tuesday the 24</a:t>
            </a:r>
            <a:r>
              <a:rPr lang="en-AU" baseline="30000" dirty="0" smtClean="0">
                <a:solidFill>
                  <a:srgbClr val="66FF33"/>
                </a:solidFill>
              </a:rPr>
              <a:t>th</a:t>
            </a:r>
            <a:r>
              <a:rPr lang="en-AU" dirty="0" smtClean="0">
                <a:solidFill>
                  <a:srgbClr val="66FF33"/>
                </a:solidFill>
              </a:rPr>
              <a:t> of August 2010</a:t>
            </a:r>
            <a:endParaRPr lang="en-AU" dirty="0">
              <a:solidFill>
                <a:srgbClr val="66FF33"/>
              </a:solidFill>
            </a:endParaRPr>
          </a:p>
        </p:txBody>
      </p:sp>
      <p:sp>
        <p:nvSpPr>
          <p:cNvPr id="3" name="TextBox 2"/>
          <p:cNvSpPr txBox="1"/>
          <p:nvPr/>
        </p:nvSpPr>
        <p:spPr>
          <a:xfrm>
            <a:off x="1043608" y="1556792"/>
            <a:ext cx="6912768" cy="646331"/>
          </a:xfrm>
          <a:prstGeom prst="rect">
            <a:avLst/>
          </a:prstGeom>
          <a:noFill/>
        </p:spPr>
        <p:txBody>
          <a:bodyPr wrap="square" rtlCol="0">
            <a:spAutoFit/>
          </a:bodyPr>
          <a:lstStyle/>
          <a:p>
            <a:r>
              <a:rPr lang="en-AU" dirty="0" smtClean="0">
                <a:solidFill>
                  <a:schemeClr val="bg1"/>
                </a:solidFill>
              </a:rPr>
              <a:t>Today we had to complete Mondays tasks and finish and print out the progress report. </a:t>
            </a:r>
            <a:endParaRPr lang="en-AU" dirty="0">
              <a:solidFill>
                <a:schemeClr val="bg1"/>
              </a:solidFill>
            </a:endParaRPr>
          </a:p>
        </p:txBody>
      </p:sp>
      <p:sp>
        <p:nvSpPr>
          <p:cNvPr id="5" name="TextBox 4"/>
          <p:cNvSpPr txBox="1"/>
          <p:nvPr/>
        </p:nvSpPr>
        <p:spPr>
          <a:xfrm>
            <a:off x="1115616" y="2420888"/>
            <a:ext cx="3168352" cy="1754326"/>
          </a:xfrm>
          <a:prstGeom prst="rect">
            <a:avLst/>
          </a:prstGeom>
          <a:noFill/>
        </p:spPr>
        <p:txBody>
          <a:bodyPr wrap="square" rtlCol="0">
            <a:spAutoFit/>
          </a:bodyPr>
          <a:lstStyle/>
          <a:p>
            <a:r>
              <a:rPr lang="en-AU" dirty="0" smtClean="0">
                <a:solidFill>
                  <a:schemeClr val="bg1"/>
                </a:solidFill>
              </a:rPr>
              <a:t>Accomplishments:</a:t>
            </a:r>
          </a:p>
          <a:p>
            <a:r>
              <a:rPr lang="en-AU" dirty="0" smtClean="0">
                <a:solidFill>
                  <a:schemeClr val="bg1"/>
                </a:solidFill>
              </a:rPr>
              <a:t>Today I accomplished finishing Mondays tasks and continued my online research. I finished my progress report and printed it out.</a:t>
            </a:r>
            <a:endParaRPr lang="en-AU" dirty="0">
              <a:solidFill>
                <a:schemeClr val="bg1"/>
              </a:solidFill>
            </a:endParaRPr>
          </a:p>
        </p:txBody>
      </p:sp>
      <p:sp>
        <p:nvSpPr>
          <p:cNvPr id="7" name="TextBox 6"/>
          <p:cNvSpPr txBox="1"/>
          <p:nvPr/>
        </p:nvSpPr>
        <p:spPr>
          <a:xfrm>
            <a:off x="5148064" y="2420888"/>
            <a:ext cx="3024336" cy="1200329"/>
          </a:xfrm>
          <a:prstGeom prst="rect">
            <a:avLst/>
          </a:prstGeom>
          <a:noFill/>
        </p:spPr>
        <p:txBody>
          <a:bodyPr wrap="square" rtlCol="0">
            <a:spAutoFit/>
          </a:bodyPr>
          <a:lstStyle/>
          <a:p>
            <a:r>
              <a:rPr lang="en-AU" dirty="0" smtClean="0">
                <a:solidFill>
                  <a:schemeClr val="bg1"/>
                </a:solidFill>
              </a:rPr>
              <a:t>I think that the collaborative unit is a waste of time and putting all of us behind in our subjects.</a:t>
            </a:r>
            <a:endParaRPr lang="en-AU" dirty="0">
              <a:solidFill>
                <a:schemeClr val="bg1"/>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solidFill>
                  <a:srgbClr val="66FF33"/>
                </a:solidFill>
              </a:rPr>
              <a:t>Day 8</a:t>
            </a:r>
            <a:br>
              <a:rPr lang="en-AU" dirty="0" smtClean="0">
                <a:solidFill>
                  <a:srgbClr val="66FF33"/>
                </a:solidFill>
              </a:rPr>
            </a:br>
            <a:r>
              <a:rPr lang="en-AU" dirty="0" smtClean="0">
                <a:solidFill>
                  <a:srgbClr val="66FF33"/>
                </a:solidFill>
              </a:rPr>
              <a:t>Wednesday the 25</a:t>
            </a:r>
            <a:r>
              <a:rPr lang="en-AU" baseline="30000" dirty="0" smtClean="0">
                <a:solidFill>
                  <a:srgbClr val="66FF33"/>
                </a:solidFill>
              </a:rPr>
              <a:t>th</a:t>
            </a:r>
            <a:r>
              <a:rPr lang="en-AU" dirty="0" smtClean="0">
                <a:solidFill>
                  <a:srgbClr val="66FF33"/>
                </a:solidFill>
              </a:rPr>
              <a:t> of August 2010</a:t>
            </a:r>
            <a:endParaRPr lang="en-AU" dirty="0">
              <a:solidFill>
                <a:srgbClr val="66FF33"/>
              </a:solidFill>
            </a:endParaRPr>
          </a:p>
        </p:txBody>
      </p:sp>
      <p:sp>
        <p:nvSpPr>
          <p:cNvPr id="3" name="TextBox 2"/>
          <p:cNvSpPr txBox="1"/>
          <p:nvPr/>
        </p:nvSpPr>
        <p:spPr>
          <a:xfrm>
            <a:off x="971600" y="1556792"/>
            <a:ext cx="6984776" cy="369332"/>
          </a:xfrm>
          <a:prstGeom prst="rect">
            <a:avLst/>
          </a:prstGeom>
          <a:noFill/>
        </p:spPr>
        <p:txBody>
          <a:bodyPr wrap="square" rtlCol="0">
            <a:spAutoFit/>
          </a:bodyPr>
          <a:lstStyle/>
          <a:p>
            <a:r>
              <a:rPr lang="en-AU" dirty="0" smtClean="0">
                <a:solidFill>
                  <a:schemeClr val="bg1"/>
                </a:solidFill>
              </a:rPr>
              <a:t>Today we had to create a wiki space account. </a:t>
            </a:r>
            <a:endParaRPr lang="en-AU" dirty="0">
              <a:solidFill>
                <a:schemeClr val="bg1"/>
              </a:solidFill>
            </a:endParaRPr>
          </a:p>
        </p:txBody>
      </p:sp>
      <p:sp>
        <p:nvSpPr>
          <p:cNvPr id="4" name="TextBox 3"/>
          <p:cNvSpPr txBox="1"/>
          <p:nvPr/>
        </p:nvSpPr>
        <p:spPr>
          <a:xfrm>
            <a:off x="971600" y="2276872"/>
            <a:ext cx="2808312" cy="1200329"/>
          </a:xfrm>
          <a:prstGeom prst="rect">
            <a:avLst/>
          </a:prstGeom>
          <a:noFill/>
        </p:spPr>
        <p:txBody>
          <a:bodyPr wrap="square" rtlCol="0">
            <a:spAutoFit/>
          </a:bodyPr>
          <a:lstStyle/>
          <a:p>
            <a:r>
              <a:rPr lang="en-AU" dirty="0" smtClean="0">
                <a:solidFill>
                  <a:schemeClr val="bg1"/>
                </a:solidFill>
              </a:rPr>
              <a:t>Accomplishments:</a:t>
            </a:r>
          </a:p>
          <a:p>
            <a:r>
              <a:rPr lang="en-AU" dirty="0" smtClean="0">
                <a:solidFill>
                  <a:schemeClr val="bg1"/>
                </a:solidFill>
              </a:rPr>
              <a:t>Today I accomplished creating a wiki space account.</a:t>
            </a:r>
            <a:endParaRPr lang="en-AU" dirty="0">
              <a:solidFill>
                <a:schemeClr val="bg1"/>
              </a:solidFill>
            </a:endParaRPr>
          </a:p>
        </p:txBody>
      </p:sp>
      <p:sp>
        <p:nvSpPr>
          <p:cNvPr id="5" name="TextBox 4"/>
          <p:cNvSpPr txBox="1"/>
          <p:nvPr/>
        </p:nvSpPr>
        <p:spPr>
          <a:xfrm>
            <a:off x="4644008" y="2132856"/>
            <a:ext cx="3312368" cy="646331"/>
          </a:xfrm>
          <a:prstGeom prst="rect">
            <a:avLst/>
          </a:prstGeom>
          <a:noFill/>
        </p:spPr>
        <p:txBody>
          <a:bodyPr wrap="square" rtlCol="0">
            <a:spAutoFit/>
          </a:bodyPr>
          <a:lstStyle/>
          <a:p>
            <a:r>
              <a:rPr lang="en-AU" dirty="0" smtClean="0">
                <a:solidFill>
                  <a:schemeClr val="bg1"/>
                </a:solidFill>
              </a:rPr>
              <a:t>I dislike the collaborative unit a lot. It’s really boring.</a:t>
            </a:r>
            <a:endParaRPr lang="en-AU" dirty="0">
              <a:solidFill>
                <a:schemeClr val="bg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solidFill>
                  <a:srgbClr val="66FF33"/>
                </a:solidFill>
              </a:rPr>
              <a:t>Day 9</a:t>
            </a:r>
            <a:br>
              <a:rPr lang="en-AU" dirty="0" smtClean="0">
                <a:solidFill>
                  <a:srgbClr val="66FF33"/>
                </a:solidFill>
              </a:rPr>
            </a:br>
            <a:r>
              <a:rPr lang="en-AU" dirty="0" smtClean="0">
                <a:solidFill>
                  <a:srgbClr val="66FF33"/>
                </a:solidFill>
              </a:rPr>
              <a:t>Thursday the 26</a:t>
            </a:r>
            <a:r>
              <a:rPr lang="en-AU" baseline="30000" dirty="0" smtClean="0">
                <a:solidFill>
                  <a:srgbClr val="66FF33"/>
                </a:solidFill>
              </a:rPr>
              <a:t>th</a:t>
            </a:r>
            <a:r>
              <a:rPr lang="en-AU" dirty="0" smtClean="0">
                <a:solidFill>
                  <a:srgbClr val="66FF33"/>
                </a:solidFill>
              </a:rPr>
              <a:t> of August 2010</a:t>
            </a:r>
            <a:endParaRPr lang="en-AU" dirty="0">
              <a:solidFill>
                <a:srgbClr val="66FF33"/>
              </a:solidFill>
            </a:endParaRPr>
          </a:p>
        </p:txBody>
      </p:sp>
      <p:sp>
        <p:nvSpPr>
          <p:cNvPr id="3" name="TextBox 2"/>
          <p:cNvSpPr txBox="1"/>
          <p:nvPr/>
        </p:nvSpPr>
        <p:spPr>
          <a:xfrm>
            <a:off x="971600" y="1556792"/>
            <a:ext cx="6840760" cy="369332"/>
          </a:xfrm>
          <a:prstGeom prst="rect">
            <a:avLst/>
          </a:prstGeom>
          <a:noFill/>
        </p:spPr>
        <p:txBody>
          <a:bodyPr wrap="square" rtlCol="0">
            <a:spAutoFit/>
          </a:bodyPr>
          <a:lstStyle/>
          <a:p>
            <a:r>
              <a:rPr lang="en-AU" dirty="0" smtClean="0">
                <a:solidFill>
                  <a:schemeClr val="bg1"/>
                </a:solidFill>
              </a:rPr>
              <a:t>Today we had to upload documents to our wiki space.</a:t>
            </a:r>
            <a:endParaRPr lang="en-AU" dirty="0">
              <a:solidFill>
                <a:schemeClr val="bg1"/>
              </a:solidFill>
            </a:endParaRPr>
          </a:p>
        </p:txBody>
      </p:sp>
      <p:sp>
        <p:nvSpPr>
          <p:cNvPr id="4" name="TextBox 3"/>
          <p:cNvSpPr txBox="1"/>
          <p:nvPr/>
        </p:nvSpPr>
        <p:spPr>
          <a:xfrm>
            <a:off x="971600" y="2204864"/>
            <a:ext cx="3096344" cy="1200329"/>
          </a:xfrm>
          <a:prstGeom prst="rect">
            <a:avLst/>
          </a:prstGeom>
          <a:noFill/>
        </p:spPr>
        <p:txBody>
          <a:bodyPr wrap="square" rtlCol="0">
            <a:spAutoFit/>
          </a:bodyPr>
          <a:lstStyle/>
          <a:p>
            <a:r>
              <a:rPr lang="en-AU" dirty="0" smtClean="0">
                <a:solidFill>
                  <a:schemeClr val="bg1"/>
                </a:solidFill>
              </a:rPr>
              <a:t>Accomplishments:</a:t>
            </a:r>
          </a:p>
          <a:p>
            <a:r>
              <a:rPr lang="en-AU" dirty="0" smtClean="0">
                <a:solidFill>
                  <a:schemeClr val="bg1"/>
                </a:solidFill>
              </a:rPr>
              <a:t>Today I decorated my wiki space and continued my research.</a:t>
            </a:r>
            <a:endParaRPr lang="en-AU" dirty="0">
              <a:solidFill>
                <a:schemeClr val="bg1"/>
              </a:solidFill>
            </a:endParaRPr>
          </a:p>
        </p:txBody>
      </p:sp>
      <p:sp>
        <p:nvSpPr>
          <p:cNvPr id="5" name="TextBox 4"/>
          <p:cNvSpPr txBox="1"/>
          <p:nvPr/>
        </p:nvSpPr>
        <p:spPr>
          <a:xfrm>
            <a:off x="4932040" y="2132856"/>
            <a:ext cx="2952328" cy="646331"/>
          </a:xfrm>
          <a:prstGeom prst="rect">
            <a:avLst/>
          </a:prstGeom>
          <a:noFill/>
        </p:spPr>
        <p:txBody>
          <a:bodyPr wrap="square" rtlCol="0">
            <a:spAutoFit/>
          </a:bodyPr>
          <a:lstStyle/>
          <a:p>
            <a:r>
              <a:rPr lang="en-AU" dirty="0" smtClean="0">
                <a:solidFill>
                  <a:schemeClr val="bg1"/>
                </a:solidFill>
              </a:rPr>
              <a:t>I am getting behind a lot in maths.</a:t>
            </a:r>
            <a:endParaRPr lang="en-AU" dirty="0">
              <a:solidFill>
                <a:schemeClr val="bg1"/>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solidFill>
                  <a:srgbClr val="66FF33"/>
                </a:solidFill>
              </a:rPr>
              <a:t>Day 10</a:t>
            </a:r>
            <a:br>
              <a:rPr lang="en-AU" dirty="0" smtClean="0">
                <a:solidFill>
                  <a:srgbClr val="66FF33"/>
                </a:solidFill>
              </a:rPr>
            </a:br>
            <a:r>
              <a:rPr lang="en-AU" dirty="0" smtClean="0">
                <a:solidFill>
                  <a:srgbClr val="66FF33"/>
                </a:solidFill>
              </a:rPr>
              <a:t>Friday the 27</a:t>
            </a:r>
            <a:r>
              <a:rPr lang="en-AU" baseline="30000" dirty="0" smtClean="0">
                <a:solidFill>
                  <a:srgbClr val="66FF33"/>
                </a:solidFill>
              </a:rPr>
              <a:t>th</a:t>
            </a:r>
            <a:r>
              <a:rPr lang="en-AU" dirty="0" smtClean="0">
                <a:solidFill>
                  <a:srgbClr val="66FF33"/>
                </a:solidFill>
              </a:rPr>
              <a:t> of August 2010</a:t>
            </a:r>
            <a:endParaRPr lang="en-AU" dirty="0">
              <a:solidFill>
                <a:srgbClr val="66FF33"/>
              </a:solidFill>
            </a:endParaRPr>
          </a:p>
        </p:txBody>
      </p:sp>
      <p:sp>
        <p:nvSpPr>
          <p:cNvPr id="3" name="TextBox 2"/>
          <p:cNvSpPr txBox="1"/>
          <p:nvPr/>
        </p:nvSpPr>
        <p:spPr>
          <a:xfrm>
            <a:off x="1187624" y="1412776"/>
            <a:ext cx="6768752" cy="646331"/>
          </a:xfrm>
          <a:prstGeom prst="rect">
            <a:avLst/>
          </a:prstGeom>
          <a:noFill/>
        </p:spPr>
        <p:txBody>
          <a:bodyPr wrap="square" rtlCol="0">
            <a:spAutoFit/>
          </a:bodyPr>
          <a:lstStyle/>
          <a:p>
            <a:r>
              <a:rPr lang="en-AU" dirty="0" smtClean="0">
                <a:solidFill>
                  <a:schemeClr val="bg1"/>
                </a:solidFill>
              </a:rPr>
              <a:t>Today we had to complete our learning journal and invite people into our wiki space.</a:t>
            </a:r>
            <a:endParaRPr lang="en-AU" dirty="0">
              <a:solidFill>
                <a:schemeClr val="bg1"/>
              </a:solidFill>
            </a:endParaRPr>
          </a:p>
        </p:txBody>
      </p:sp>
      <p:sp>
        <p:nvSpPr>
          <p:cNvPr id="4" name="TextBox 3"/>
          <p:cNvSpPr txBox="1"/>
          <p:nvPr/>
        </p:nvSpPr>
        <p:spPr>
          <a:xfrm>
            <a:off x="1115616" y="2564904"/>
            <a:ext cx="2664296" cy="1200329"/>
          </a:xfrm>
          <a:prstGeom prst="rect">
            <a:avLst/>
          </a:prstGeom>
          <a:noFill/>
        </p:spPr>
        <p:txBody>
          <a:bodyPr wrap="square" rtlCol="0">
            <a:spAutoFit/>
          </a:bodyPr>
          <a:lstStyle/>
          <a:p>
            <a:r>
              <a:rPr lang="en-AU" dirty="0" smtClean="0">
                <a:solidFill>
                  <a:schemeClr val="bg1"/>
                </a:solidFill>
              </a:rPr>
              <a:t>Accomplishments:</a:t>
            </a:r>
          </a:p>
          <a:p>
            <a:r>
              <a:rPr lang="en-AU" dirty="0" smtClean="0">
                <a:solidFill>
                  <a:schemeClr val="bg1"/>
                </a:solidFill>
              </a:rPr>
              <a:t>Today I've accomplished completing my learning journal  and  my research.</a:t>
            </a:r>
            <a:endParaRPr lang="en-AU" dirty="0">
              <a:solidFill>
                <a:schemeClr val="bg1"/>
              </a:solidFill>
            </a:endParaRPr>
          </a:p>
        </p:txBody>
      </p:sp>
      <p:sp>
        <p:nvSpPr>
          <p:cNvPr id="5" name="TextBox 4"/>
          <p:cNvSpPr txBox="1"/>
          <p:nvPr/>
        </p:nvSpPr>
        <p:spPr>
          <a:xfrm>
            <a:off x="4644008" y="2492896"/>
            <a:ext cx="3384376" cy="646331"/>
          </a:xfrm>
          <a:prstGeom prst="rect">
            <a:avLst/>
          </a:prstGeom>
          <a:noFill/>
        </p:spPr>
        <p:txBody>
          <a:bodyPr wrap="square" rtlCol="0">
            <a:spAutoFit/>
          </a:bodyPr>
          <a:lstStyle/>
          <a:p>
            <a:r>
              <a:rPr lang="en-AU" dirty="0" smtClean="0">
                <a:solidFill>
                  <a:schemeClr val="bg1"/>
                </a:solidFill>
              </a:rPr>
              <a:t>This collaborative unit is very, very boring and a waste </a:t>
            </a:r>
            <a:r>
              <a:rPr lang="en-AU" smtClean="0">
                <a:solidFill>
                  <a:schemeClr val="bg1"/>
                </a:solidFill>
              </a:rPr>
              <a:t>of time.</a:t>
            </a:r>
            <a:endParaRPr lang="en-AU" dirty="0">
              <a:solidFill>
                <a:schemeClr val="bg1"/>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27584" y="1988840"/>
            <a:ext cx="7344816" cy="1862048"/>
          </a:xfrm>
          <a:prstGeom prst="rect">
            <a:avLst/>
          </a:prstGeom>
          <a:noFill/>
        </p:spPr>
        <p:txBody>
          <a:bodyPr wrap="square" rtlCol="0">
            <a:spAutoFit/>
          </a:bodyPr>
          <a:lstStyle/>
          <a:p>
            <a:pPr algn="ctr"/>
            <a:r>
              <a:rPr lang="en-AU" sz="11500" dirty="0" smtClean="0">
                <a:solidFill>
                  <a:srgbClr val="66FF33"/>
                </a:solidFill>
              </a:rPr>
              <a:t>W</a:t>
            </a:r>
            <a:r>
              <a:rPr lang="en-AU" sz="11500" dirty="0" smtClean="0">
                <a:solidFill>
                  <a:srgbClr val="FF00FF"/>
                </a:solidFill>
              </a:rPr>
              <a:t>e</a:t>
            </a:r>
            <a:r>
              <a:rPr lang="en-AU" sz="11500" dirty="0" smtClean="0">
                <a:solidFill>
                  <a:srgbClr val="00FFFF"/>
                </a:solidFill>
              </a:rPr>
              <a:t>e</a:t>
            </a:r>
            <a:r>
              <a:rPr lang="en-AU" sz="11500" dirty="0" smtClean="0">
                <a:solidFill>
                  <a:srgbClr val="7030A0"/>
                </a:solidFill>
              </a:rPr>
              <a:t>k</a:t>
            </a:r>
            <a:r>
              <a:rPr lang="en-AU" sz="11500" dirty="0" smtClean="0"/>
              <a:t> </a:t>
            </a:r>
            <a:r>
              <a:rPr lang="en-AU" sz="11500" dirty="0" smtClean="0">
                <a:solidFill>
                  <a:srgbClr val="0000FF"/>
                </a:solidFill>
              </a:rPr>
              <a:t>t</a:t>
            </a:r>
            <a:r>
              <a:rPr lang="en-AU" sz="11500" dirty="0" smtClean="0">
                <a:solidFill>
                  <a:srgbClr val="FFFF00"/>
                </a:solidFill>
              </a:rPr>
              <a:t>h</a:t>
            </a:r>
            <a:r>
              <a:rPr lang="en-AU" sz="11500" dirty="0" smtClean="0">
                <a:solidFill>
                  <a:schemeClr val="accent6"/>
                </a:solidFill>
              </a:rPr>
              <a:t>r</a:t>
            </a:r>
            <a:r>
              <a:rPr lang="en-AU" sz="11500" dirty="0" smtClean="0">
                <a:solidFill>
                  <a:srgbClr val="FF0000"/>
                </a:solidFill>
              </a:rPr>
              <a:t>e</a:t>
            </a:r>
            <a:r>
              <a:rPr lang="en-AU" sz="11500" dirty="0" smtClean="0">
                <a:solidFill>
                  <a:srgbClr val="FF0066"/>
                </a:solidFill>
              </a:rPr>
              <a:t>e</a:t>
            </a:r>
            <a:endParaRPr lang="en-AU" sz="11500" dirty="0">
              <a:solidFill>
                <a:srgbClr val="FF0066"/>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AU" dirty="0" smtClean="0">
                <a:solidFill>
                  <a:srgbClr val="00FFFF"/>
                </a:solidFill>
              </a:rPr>
              <a:t>Day 11</a:t>
            </a:r>
            <a:br>
              <a:rPr lang="en-AU" dirty="0" smtClean="0">
                <a:solidFill>
                  <a:srgbClr val="00FFFF"/>
                </a:solidFill>
              </a:rPr>
            </a:br>
            <a:r>
              <a:rPr lang="en-AU" dirty="0" smtClean="0">
                <a:solidFill>
                  <a:srgbClr val="00FFFF"/>
                </a:solidFill>
              </a:rPr>
              <a:t>Monday the 13</a:t>
            </a:r>
            <a:r>
              <a:rPr lang="en-AU" baseline="30000" dirty="0" smtClean="0">
                <a:solidFill>
                  <a:srgbClr val="00FFFF"/>
                </a:solidFill>
              </a:rPr>
              <a:t>th</a:t>
            </a:r>
            <a:r>
              <a:rPr lang="en-AU" dirty="0" smtClean="0">
                <a:solidFill>
                  <a:srgbClr val="00FFFF"/>
                </a:solidFill>
              </a:rPr>
              <a:t> of September 2010</a:t>
            </a:r>
            <a:endParaRPr lang="en-AU" dirty="0">
              <a:solidFill>
                <a:srgbClr val="00FFFF"/>
              </a:solidFill>
            </a:endParaRPr>
          </a:p>
        </p:txBody>
      </p:sp>
      <p:sp>
        <p:nvSpPr>
          <p:cNvPr id="5" name="TextBox 4"/>
          <p:cNvSpPr txBox="1"/>
          <p:nvPr/>
        </p:nvSpPr>
        <p:spPr>
          <a:xfrm>
            <a:off x="611560" y="1988840"/>
            <a:ext cx="6984776" cy="369332"/>
          </a:xfrm>
          <a:prstGeom prst="rect">
            <a:avLst/>
          </a:prstGeom>
          <a:noFill/>
        </p:spPr>
        <p:txBody>
          <a:bodyPr wrap="square" rtlCol="0">
            <a:spAutoFit/>
          </a:bodyPr>
          <a:lstStyle/>
          <a:p>
            <a:r>
              <a:rPr lang="en-AU" dirty="0" smtClean="0">
                <a:solidFill>
                  <a:schemeClr val="bg1"/>
                </a:solidFill>
              </a:rPr>
              <a:t>I wasn’t at school on Monday because I was at wobbles. </a:t>
            </a:r>
            <a:endParaRPr lang="en-AU" dirty="0">
              <a:solidFill>
                <a:schemeClr val="bg1"/>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solidFill>
                  <a:srgbClr val="00FFFF"/>
                </a:solidFill>
              </a:rPr>
              <a:t>Day 12</a:t>
            </a:r>
            <a:br>
              <a:rPr lang="en-AU" dirty="0" smtClean="0">
                <a:solidFill>
                  <a:srgbClr val="00FFFF"/>
                </a:solidFill>
              </a:rPr>
            </a:br>
            <a:r>
              <a:rPr lang="en-AU" dirty="0" smtClean="0">
                <a:solidFill>
                  <a:srgbClr val="00FFFF"/>
                </a:solidFill>
              </a:rPr>
              <a:t>Tuesday the 14</a:t>
            </a:r>
            <a:r>
              <a:rPr lang="en-AU" baseline="30000" dirty="0" smtClean="0">
                <a:solidFill>
                  <a:srgbClr val="00FFFF"/>
                </a:solidFill>
              </a:rPr>
              <a:t>th</a:t>
            </a:r>
            <a:r>
              <a:rPr lang="en-AU" dirty="0" smtClean="0">
                <a:solidFill>
                  <a:srgbClr val="00FFFF"/>
                </a:solidFill>
              </a:rPr>
              <a:t> of September 2010</a:t>
            </a:r>
            <a:endParaRPr lang="en-AU" dirty="0">
              <a:solidFill>
                <a:srgbClr val="00FFFF"/>
              </a:solidFill>
            </a:endParaRPr>
          </a:p>
        </p:txBody>
      </p:sp>
      <p:sp>
        <p:nvSpPr>
          <p:cNvPr id="3" name="TextBox 2"/>
          <p:cNvSpPr txBox="1"/>
          <p:nvPr/>
        </p:nvSpPr>
        <p:spPr>
          <a:xfrm>
            <a:off x="683568" y="1844824"/>
            <a:ext cx="7848872" cy="646331"/>
          </a:xfrm>
          <a:prstGeom prst="rect">
            <a:avLst/>
          </a:prstGeom>
          <a:noFill/>
        </p:spPr>
        <p:txBody>
          <a:bodyPr wrap="square" rtlCol="0">
            <a:spAutoFit/>
          </a:bodyPr>
          <a:lstStyle/>
          <a:p>
            <a:r>
              <a:rPr lang="en-AU" dirty="0" smtClean="0">
                <a:solidFill>
                  <a:schemeClr val="bg1"/>
                </a:solidFill>
              </a:rPr>
              <a:t>On Tuesday I Started typing up my </a:t>
            </a:r>
            <a:r>
              <a:rPr lang="en-AU" dirty="0" smtClean="0">
                <a:solidFill>
                  <a:schemeClr val="bg1"/>
                </a:solidFill>
              </a:rPr>
              <a:t>newsletter and haven’t been enjoying the collaborative unit at all. </a:t>
            </a:r>
            <a:endParaRPr lang="en-AU" dirty="0">
              <a:solidFill>
                <a:schemeClr val="bg1"/>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solidFill>
                  <a:srgbClr val="00FFFF"/>
                </a:solidFill>
              </a:rPr>
              <a:t>Day 13</a:t>
            </a:r>
            <a:br>
              <a:rPr lang="en-AU" dirty="0" smtClean="0">
                <a:solidFill>
                  <a:srgbClr val="00FFFF"/>
                </a:solidFill>
              </a:rPr>
            </a:br>
            <a:r>
              <a:rPr lang="en-AU" dirty="0" smtClean="0">
                <a:solidFill>
                  <a:srgbClr val="00FFFF"/>
                </a:solidFill>
              </a:rPr>
              <a:t>Wednesday the 15</a:t>
            </a:r>
            <a:r>
              <a:rPr lang="en-AU" baseline="30000" dirty="0" smtClean="0">
                <a:solidFill>
                  <a:srgbClr val="00FFFF"/>
                </a:solidFill>
              </a:rPr>
              <a:t>th</a:t>
            </a:r>
            <a:r>
              <a:rPr lang="en-AU" dirty="0" smtClean="0">
                <a:solidFill>
                  <a:srgbClr val="00FFFF"/>
                </a:solidFill>
              </a:rPr>
              <a:t> of September 2010</a:t>
            </a:r>
            <a:endParaRPr lang="en-AU" dirty="0">
              <a:solidFill>
                <a:srgbClr val="00FFFF"/>
              </a:solidFill>
            </a:endParaRPr>
          </a:p>
        </p:txBody>
      </p:sp>
      <p:sp>
        <p:nvSpPr>
          <p:cNvPr id="3" name="TextBox 2"/>
          <p:cNvSpPr txBox="1"/>
          <p:nvPr/>
        </p:nvSpPr>
        <p:spPr>
          <a:xfrm>
            <a:off x="467544" y="1700808"/>
            <a:ext cx="8136904" cy="369332"/>
          </a:xfrm>
          <a:prstGeom prst="rect">
            <a:avLst/>
          </a:prstGeom>
          <a:noFill/>
        </p:spPr>
        <p:txBody>
          <a:bodyPr wrap="square" rtlCol="0">
            <a:spAutoFit/>
          </a:bodyPr>
          <a:lstStyle/>
          <a:p>
            <a:r>
              <a:rPr lang="en-AU" dirty="0" smtClean="0">
                <a:solidFill>
                  <a:schemeClr val="bg1"/>
                </a:solidFill>
              </a:rPr>
              <a:t>Continued to type up my essay and have been getting stuck a lot.</a:t>
            </a:r>
            <a:endParaRPr lang="en-AU" dirty="0">
              <a:solidFill>
                <a:schemeClr val="bg1"/>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AU" dirty="0" smtClean="0">
                <a:solidFill>
                  <a:srgbClr val="00FFFF"/>
                </a:solidFill>
              </a:rPr>
              <a:t>Day 14</a:t>
            </a:r>
            <a:br>
              <a:rPr lang="en-AU" dirty="0" smtClean="0">
                <a:solidFill>
                  <a:srgbClr val="00FFFF"/>
                </a:solidFill>
              </a:rPr>
            </a:br>
            <a:r>
              <a:rPr lang="en-AU" dirty="0" smtClean="0">
                <a:solidFill>
                  <a:srgbClr val="00FFFF"/>
                </a:solidFill>
              </a:rPr>
              <a:t>Thursday the 16</a:t>
            </a:r>
            <a:r>
              <a:rPr lang="en-AU" baseline="30000" dirty="0" smtClean="0">
                <a:solidFill>
                  <a:srgbClr val="00FFFF"/>
                </a:solidFill>
              </a:rPr>
              <a:t>th</a:t>
            </a:r>
            <a:r>
              <a:rPr lang="en-AU" dirty="0" smtClean="0">
                <a:solidFill>
                  <a:srgbClr val="00FFFF"/>
                </a:solidFill>
              </a:rPr>
              <a:t> of September 2010</a:t>
            </a:r>
            <a:endParaRPr lang="en-AU" dirty="0">
              <a:solidFill>
                <a:srgbClr val="00FFFF"/>
              </a:solidFill>
            </a:endParaRPr>
          </a:p>
        </p:txBody>
      </p:sp>
      <p:sp>
        <p:nvSpPr>
          <p:cNvPr id="3" name="TextBox 2"/>
          <p:cNvSpPr txBox="1"/>
          <p:nvPr/>
        </p:nvSpPr>
        <p:spPr>
          <a:xfrm>
            <a:off x="467544" y="1772816"/>
            <a:ext cx="7920880" cy="369332"/>
          </a:xfrm>
          <a:prstGeom prst="rect">
            <a:avLst/>
          </a:prstGeom>
          <a:noFill/>
        </p:spPr>
        <p:txBody>
          <a:bodyPr wrap="square" rtlCol="0">
            <a:spAutoFit/>
          </a:bodyPr>
          <a:lstStyle/>
          <a:p>
            <a:r>
              <a:rPr lang="en-AU" dirty="0" smtClean="0">
                <a:solidFill>
                  <a:schemeClr val="bg1"/>
                </a:solidFill>
              </a:rPr>
              <a:t>Started  working on the PowerPoint because  the newsletter was too boring. </a:t>
            </a:r>
            <a:endParaRPr lang="en-AU" dirty="0">
              <a:solidFill>
                <a:schemeClr val="bg1"/>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solidFill>
                  <a:srgbClr val="00FFFF"/>
                </a:solidFill>
              </a:rPr>
              <a:t>Day 15</a:t>
            </a:r>
            <a:br>
              <a:rPr lang="en-AU" dirty="0" smtClean="0">
                <a:solidFill>
                  <a:srgbClr val="00FFFF"/>
                </a:solidFill>
              </a:rPr>
            </a:br>
            <a:r>
              <a:rPr lang="en-AU" dirty="0" smtClean="0">
                <a:solidFill>
                  <a:srgbClr val="00FFFF"/>
                </a:solidFill>
              </a:rPr>
              <a:t>Friday the 17</a:t>
            </a:r>
            <a:r>
              <a:rPr lang="en-AU" baseline="30000" dirty="0" smtClean="0">
                <a:solidFill>
                  <a:srgbClr val="00FFFF"/>
                </a:solidFill>
              </a:rPr>
              <a:t>th</a:t>
            </a:r>
            <a:r>
              <a:rPr lang="en-AU" dirty="0" smtClean="0">
                <a:solidFill>
                  <a:srgbClr val="00FFFF"/>
                </a:solidFill>
              </a:rPr>
              <a:t> of September 2010</a:t>
            </a:r>
            <a:endParaRPr lang="en-AU" dirty="0">
              <a:solidFill>
                <a:srgbClr val="00FFFF"/>
              </a:solidFill>
            </a:endParaRPr>
          </a:p>
        </p:txBody>
      </p:sp>
      <p:sp>
        <p:nvSpPr>
          <p:cNvPr id="3" name="TextBox 2"/>
          <p:cNvSpPr txBox="1"/>
          <p:nvPr/>
        </p:nvSpPr>
        <p:spPr>
          <a:xfrm>
            <a:off x="683568" y="1700808"/>
            <a:ext cx="8064896" cy="646331"/>
          </a:xfrm>
          <a:prstGeom prst="rect">
            <a:avLst/>
          </a:prstGeom>
          <a:noFill/>
        </p:spPr>
        <p:txBody>
          <a:bodyPr wrap="square" rtlCol="0">
            <a:spAutoFit/>
          </a:bodyPr>
          <a:lstStyle/>
          <a:p>
            <a:r>
              <a:rPr lang="en-AU" dirty="0" smtClean="0">
                <a:solidFill>
                  <a:schemeClr val="bg1"/>
                </a:solidFill>
              </a:rPr>
              <a:t>Finished the power point and almost done the newsletter. Very happy that it’s all over now.</a:t>
            </a:r>
            <a:r>
              <a:rPr lang="en-AU" dirty="0" smtClean="0"/>
              <a:t> </a:t>
            </a:r>
            <a:endParaRPr lang="en-A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27584" y="2276872"/>
            <a:ext cx="7776864" cy="1862048"/>
          </a:xfrm>
          <a:prstGeom prst="rect">
            <a:avLst/>
          </a:prstGeom>
          <a:noFill/>
        </p:spPr>
        <p:txBody>
          <a:bodyPr wrap="square" rtlCol="0">
            <a:spAutoFit/>
          </a:bodyPr>
          <a:lstStyle/>
          <a:p>
            <a:pPr algn="ctr"/>
            <a:r>
              <a:rPr lang="en-AU" sz="11500" dirty="0" smtClean="0">
                <a:solidFill>
                  <a:srgbClr val="FF00FF"/>
                </a:solidFill>
              </a:rPr>
              <a:t>W</a:t>
            </a:r>
            <a:r>
              <a:rPr lang="en-AU" sz="11500" dirty="0" smtClean="0">
                <a:solidFill>
                  <a:srgbClr val="FFFF00"/>
                </a:solidFill>
              </a:rPr>
              <a:t>e</a:t>
            </a:r>
            <a:r>
              <a:rPr lang="en-AU" sz="11500" dirty="0" smtClean="0">
                <a:solidFill>
                  <a:srgbClr val="7030A0"/>
                </a:solidFill>
              </a:rPr>
              <a:t>e</a:t>
            </a:r>
            <a:r>
              <a:rPr lang="en-AU" sz="11500" dirty="0" smtClean="0">
                <a:solidFill>
                  <a:schemeClr val="accent6"/>
                </a:solidFill>
              </a:rPr>
              <a:t>k</a:t>
            </a:r>
            <a:r>
              <a:rPr lang="en-AU" sz="11500" dirty="0" smtClean="0"/>
              <a:t> </a:t>
            </a:r>
            <a:r>
              <a:rPr lang="en-AU" sz="11500" dirty="0" smtClean="0">
                <a:solidFill>
                  <a:srgbClr val="00FFFF"/>
                </a:solidFill>
              </a:rPr>
              <a:t>o</a:t>
            </a:r>
            <a:r>
              <a:rPr lang="en-AU" sz="11500" dirty="0" smtClean="0">
                <a:solidFill>
                  <a:srgbClr val="66FF33"/>
                </a:solidFill>
              </a:rPr>
              <a:t>n</a:t>
            </a:r>
            <a:r>
              <a:rPr lang="en-AU" sz="11500" dirty="0" smtClean="0">
                <a:solidFill>
                  <a:srgbClr val="FF0000"/>
                </a:solidFill>
              </a:rPr>
              <a:t>e</a:t>
            </a:r>
            <a:endParaRPr lang="en-AU" sz="11500" dirty="0">
              <a:solidFill>
                <a:srgbClr val="FF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AU" dirty="0" smtClean="0">
                <a:solidFill>
                  <a:srgbClr val="FF00FF"/>
                </a:solidFill>
              </a:rPr>
              <a:t>Day 1</a:t>
            </a:r>
            <a:br>
              <a:rPr lang="en-AU" dirty="0" smtClean="0">
                <a:solidFill>
                  <a:srgbClr val="FF00FF"/>
                </a:solidFill>
              </a:rPr>
            </a:br>
            <a:r>
              <a:rPr lang="en-AU" dirty="0" smtClean="0">
                <a:solidFill>
                  <a:srgbClr val="FF00FF"/>
                </a:solidFill>
              </a:rPr>
              <a:t>Monday the 2</a:t>
            </a:r>
            <a:r>
              <a:rPr lang="en-AU" baseline="30000" dirty="0" smtClean="0">
                <a:solidFill>
                  <a:srgbClr val="FF00FF"/>
                </a:solidFill>
              </a:rPr>
              <a:t>nd</a:t>
            </a:r>
            <a:r>
              <a:rPr lang="en-AU" dirty="0" smtClean="0">
                <a:solidFill>
                  <a:srgbClr val="FF00FF"/>
                </a:solidFill>
              </a:rPr>
              <a:t> of August 2010</a:t>
            </a:r>
            <a:endParaRPr lang="en-AU" dirty="0">
              <a:solidFill>
                <a:srgbClr val="FF00FF"/>
              </a:solidFill>
            </a:endParaRPr>
          </a:p>
        </p:txBody>
      </p:sp>
      <p:sp>
        <p:nvSpPr>
          <p:cNvPr id="4" name="TextBox 3"/>
          <p:cNvSpPr txBox="1"/>
          <p:nvPr/>
        </p:nvSpPr>
        <p:spPr>
          <a:xfrm>
            <a:off x="179512" y="1556792"/>
            <a:ext cx="8496944" cy="369332"/>
          </a:xfrm>
          <a:prstGeom prst="rect">
            <a:avLst/>
          </a:prstGeom>
          <a:noFill/>
        </p:spPr>
        <p:txBody>
          <a:bodyPr wrap="square" rtlCol="0">
            <a:spAutoFit/>
          </a:bodyPr>
          <a:lstStyle/>
          <a:p>
            <a:pPr algn="ctr"/>
            <a:r>
              <a:rPr lang="en-AU" dirty="0" smtClean="0">
                <a:solidFill>
                  <a:schemeClr val="bg1"/>
                </a:solidFill>
              </a:rPr>
              <a:t>Today we started with the introduction and got our laptops.  </a:t>
            </a:r>
            <a:endParaRPr lang="en-AU" dirty="0">
              <a:solidFill>
                <a:schemeClr val="bg1"/>
              </a:solidFill>
            </a:endParaRPr>
          </a:p>
        </p:txBody>
      </p:sp>
      <p:sp>
        <p:nvSpPr>
          <p:cNvPr id="5" name="TextBox 4"/>
          <p:cNvSpPr txBox="1"/>
          <p:nvPr/>
        </p:nvSpPr>
        <p:spPr>
          <a:xfrm>
            <a:off x="539552" y="2636912"/>
            <a:ext cx="2664296" cy="2308324"/>
          </a:xfrm>
          <a:prstGeom prst="rect">
            <a:avLst/>
          </a:prstGeom>
          <a:noFill/>
        </p:spPr>
        <p:txBody>
          <a:bodyPr wrap="square" rtlCol="0">
            <a:spAutoFit/>
          </a:bodyPr>
          <a:lstStyle/>
          <a:p>
            <a:r>
              <a:rPr lang="en-AU" dirty="0" smtClean="0">
                <a:solidFill>
                  <a:schemeClr val="bg1"/>
                </a:solidFill>
              </a:rPr>
              <a:t>Accomplishments:</a:t>
            </a:r>
          </a:p>
          <a:p>
            <a:r>
              <a:rPr lang="en-AU" dirty="0" smtClean="0">
                <a:solidFill>
                  <a:schemeClr val="bg1"/>
                </a:solidFill>
              </a:rPr>
              <a:t>Today I accomplished watching the goal setting PowerPoint,  I started the goal setting sheet and I watched the graphic organiser.</a:t>
            </a:r>
          </a:p>
          <a:p>
            <a:endParaRPr lang="en-AU" dirty="0"/>
          </a:p>
        </p:txBody>
      </p:sp>
      <p:sp>
        <p:nvSpPr>
          <p:cNvPr id="6" name="TextBox 5"/>
          <p:cNvSpPr txBox="1"/>
          <p:nvPr/>
        </p:nvSpPr>
        <p:spPr>
          <a:xfrm>
            <a:off x="4355976" y="2492896"/>
            <a:ext cx="4032448" cy="923330"/>
          </a:xfrm>
          <a:prstGeom prst="rect">
            <a:avLst/>
          </a:prstGeom>
          <a:noFill/>
        </p:spPr>
        <p:txBody>
          <a:bodyPr wrap="square" rtlCol="0">
            <a:spAutoFit/>
          </a:bodyPr>
          <a:lstStyle/>
          <a:p>
            <a:r>
              <a:rPr lang="en-AU" dirty="0" smtClean="0">
                <a:solidFill>
                  <a:schemeClr val="bg1"/>
                </a:solidFill>
              </a:rPr>
              <a:t>Likes/dislikes:</a:t>
            </a:r>
          </a:p>
          <a:p>
            <a:r>
              <a:rPr lang="en-AU" dirty="0" smtClean="0">
                <a:solidFill>
                  <a:schemeClr val="bg1"/>
                </a:solidFill>
              </a:rPr>
              <a:t>So far I find the collaborative unit alright but it’s not the greatest.</a:t>
            </a:r>
            <a:endParaRPr lang="en-AU" dirty="0">
              <a:solidFill>
                <a:schemeClr val="bg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solidFill>
                  <a:srgbClr val="FF00FF"/>
                </a:solidFill>
              </a:rPr>
              <a:t>Day 2</a:t>
            </a:r>
            <a:br>
              <a:rPr lang="en-AU" dirty="0" smtClean="0">
                <a:solidFill>
                  <a:srgbClr val="FF00FF"/>
                </a:solidFill>
              </a:rPr>
            </a:br>
            <a:r>
              <a:rPr lang="en-AU" dirty="0" smtClean="0">
                <a:solidFill>
                  <a:srgbClr val="FF00FF"/>
                </a:solidFill>
              </a:rPr>
              <a:t>Tuesday the 3</a:t>
            </a:r>
            <a:r>
              <a:rPr lang="en-AU" baseline="30000" dirty="0" smtClean="0">
                <a:solidFill>
                  <a:srgbClr val="FF00FF"/>
                </a:solidFill>
              </a:rPr>
              <a:t>rd</a:t>
            </a:r>
            <a:r>
              <a:rPr lang="en-AU" dirty="0" smtClean="0">
                <a:solidFill>
                  <a:srgbClr val="FF00FF"/>
                </a:solidFill>
              </a:rPr>
              <a:t> of August 2010</a:t>
            </a:r>
            <a:endParaRPr lang="en-AU" dirty="0">
              <a:solidFill>
                <a:srgbClr val="FF00FF"/>
              </a:solidFill>
            </a:endParaRPr>
          </a:p>
        </p:txBody>
      </p:sp>
      <p:sp>
        <p:nvSpPr>
          <p:cNvPr id="4" name="TextBox 3"/>
          <p:cNvSpPr txBox="1"/>
          <p:nvPr/>
        </p:nvSpPr>
        <p:spPr>
          <a:xfrm>
            <a:off x="611560" y="1484784"/>
            <a:ext cx="7704856" cy="369332"/>
          </a:xfrm>
          <a:prstGeom prst="rect">
            <a:avLst/>
          </a:prstGeom>
          <a:noFill/>
        </p:spPr>
        <p:txBody>
          <a:bodyPr wrap="square" rtlCol="0">
            <a:spAutoFit/>
          </a:bodyPr>
          <a:lstStyle/>
          <a:p>
            <a:r>
              <a:rPr lang="en-AU" dirty="0" smtClean="0">
                <a:solidFill>
                  <a:schemeClr val="bg1"/>
                </a:solidFill>
              </a:rPr>
              <a:t>Today we had to finalise our tasks from Monday and create a Google account </a:t>
            </a:r>
            <a:endParaRPr lang="en-AU" dirty="0">
              <a:solidFill>
                <a:schemeClr val="bg1"/>
              </a:solidFill>
            </a:endParaRPr>
          </a:p>
        </p:txBody>
      </p:sp>
      <p:sp>
        <p:nvSpPr>
          <p:cNvPr id="5" name="TextBox 4"/>
          <p:cNvSpPr txBox="1"/>
          <p:nvPr/>
        </p:nvSpPr>
        <p:spPr>
          <a:xfrm>
            <a:off x="611560" y="2204864"/>
            <a:ext cx="3168352" cy="1477328"/>
          </a:xfrm>
          <a:prstGeom prst="rect">
            <a:avLst/>
          </a:prstGeom>
          <a:noFill/>
        </p:spPr>
        <p:txBody>
          <a:bodyPr wrap="square" rtlCol="0">
            <a:spAutoFit/>
          </a:bodyPr>
          <a:lstStyle/>
          <a:p>
            <a:r>
              <a:rPr lang="en-AU" dirty="0" smtClean="0">
                <a:solidFill>
                  <a:schemeClr val="bg1"/>
                </a:solidFill>
              </a:rPr>
              <a:t>Accomplishments:</a:t>
            </a:r>
          </a:p>
          <a:p>
            <a:r>
              <a:rPr lang="en-AU" dirty="0" smtClean="0">
                <a:solidFill>
                  <a:schemeClr val="bg1"/>
                </a:solidFill>
              </a:rPr>
              <a:t>Today I accomplished creating a Google account and creating a survey.</a:t>
            </a:r>
          </a:p>
          <a:p>
            <a:endParaRPr lang="en-AU" dirty="0">
              <a:solidFill>
                <a:schemeClr val="bg1"/>
              </a:solidFill>
            </a:endParaRPr>
          </a:p>
        </p:txBody>
      </p:sp>
      <p:sp>
        <p:nvSpPr>
          <p:cNvPr id="7" name="TextBox 6"/>
          <p:cNvSpPr txBox="1"/>
          <p:nvPr/>
        </p:nvSpPr>
        <p:spPr>
          <a:xfrm>
            <a:off x="4788024" y="2060848"/>
            <a:ext cx="2736304" cy="646331"/>
          </a:xfrm>
          <a:prstGeom prst="rect">
            <a:avLst/>
          </a:prstGeom>
          <a:noFill/>
        </p:spPr>
        <p:txBody>
          <a:bodyPr wrap="square" rtlCol="0">
            <a:spAutoFit/>
          </a:bodyPr>
          <a:lstStyle/>
          <a:p>
            <a:r>
              <a:rPr lang="en-AU" dirty="0" smtClean="0">
                <a:solidFill>
                  <a:schemeClr val="bg1"/>
                </a:solidFill>
              </a:rPr>
              <a:t>So far this collaborative unit  is extremely boring! </a:t>
            </a:r>
            <a:endParaRPr lang="en-AU" dirty="0">
              <a:solidFill>
                <a:schemeClr val="bg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AU" dirty="0" smtClean="0">
                <a:solidFill>
                  <a:srgbClr val="FF00FF"/>
                </a:solidFill>
              </a:rPr>
              <a:t>Day 3</a:t>
            </a:r>
            <a:br>
              <a:rPr lang="en-AU" dirty="0" smtClean="0">
                <a:solidFill>
                  <a:srgbClr val="FF00FF"/>
                </a:solidFill>
              </a:rPr>
            </a:br>
            <a:r>
              <a:rPr lang="en-AU" dirty="0" smtClean="0">
                <a:solidFill>
                  <a:srgbClr val="FF00FF"/>
                </a:solidFill>
              </a:rPr>
              <a:t>Wednesday the 4</a:t>
            </a:r>
            <a:r>
              <a:rPr lang="en-AU" baseline="30000" dirty="0" smtClean="0">
                <a:solidFill>
                  <a:srgbClr val="FF00FF"/>
                </a:solidFill>
              </a:rPr>
              <a:t>th</a:t>
            </a:r>
            <a:r>
              <a:rPr lang="en-AU" dirty="0" smtClean="0">
                <a:solidFill>
                  <a:srgbClr val="FF00FF"/>
                </a:solidFill>
              </a:rPr>
              <a:t> of August 2010 </a:t>
            </a:r>
            <a:endParaRPr lang="en-AU" dirty="0">
              <a:solidFill>
                <a:srgbClr val="FF00FF"/>
              </a:solidFill>
            </a:endParaRPr>
          </a:p>
        </p:txBody>
      </p:sp>
      <p:sp>
        <p:nvSpPr>
          <p:cNvPr id="3" name="TextBox 2"/>
          <p:cNvSpPr txBox="1"/>
          <p:nvPr/>
        </p:nvSpPr>
        <p:spPr>
          <a:xfrm>
            <a:off x="899592" y="1628800"/>
            <a:ext cx="7128792" cy="369332"/>
          </a:xfrm>
          <a:prstGeom prst="rect">
            <a:avLst/>
          </a:prstGeom>
          <a:noFill/>
        </p:spPr>
        <p:txBody>
          <a:bodyPr wrap="square" rtlCol="0">
            <a:spAutoFit/>
          </a:bodyPr>
          <a:lstStyle/>
          <a:p>
            <a:r>
              <a:rPr lang="en-AU" dirty="0" smtClean="0">
                <a:solidFill>
                  <a:schemeClr val="bg1"/>
                </a:solidFill>
              </a:rPr>
              <a:t>Today we had to create an online survey. </a:t>
            </a:r>
            <a:endParaRPr lang="en-AU" dirty="0">
              <a:solidFill>
                <a:schemeClr val="bg1"/>
              </a:solidFill>
            </a:endParaRPr>
          </a:p>
        </p:txBody>
      </p:sp>
      <p:sp>
        <p:nvSpPr>
          <p:cNvPr id="4" name="TextBox 3"/>
          <p:cNvSpPr txBox="1"/>
          <p:nvPr/>
        </p:nvSpPr>
        <p:spPr>
          <a:xfrm>
            <a:off x="827584" y="2276872"/>
            <a:ext cx="2808312" cy="1200329"/>
          </a:xfrm>
          <a:prstGeom prst="rect">
            <a:avLst/>
          </a:prstGeom>
          <a:noFill/>
        </p:spPr>
        <p:txBody>
          <a:bodyPr wrap="square" rtlCol="0">
            <a:spAutoFit/>
          </a:bodyPr>
          <a:lstStyle/>
          <a:p>
            <a:r>
              <a:rPr lang="en-AU" dirty="0" smtClean="0">
                <a:solidFill>
                  <a:schemeClr val="bg1"/>
                </a:solidFill>
              </a:rPr>
              <a:t>Accomplishments:</a:t>
            </a:r>
          </a:p>
          <a:p>
            <a:r>
              <a:rPr lang="en-AU" dirty="0" smtClean="0">
                <a:solidFill>
                  <a:schemeClr val="bg1"/>
                </a:solidFill>
              </a:rPr>
              <a:t>Today I accomplished completing an online survey.</a:t>
            </a:r>
            <a:endParaRPr lang="en-AU" dirty="0">
              <a:solidFill>
                <a:schemeClr val="bg1"/>
              </a:solidFill>
            </a:endParaRPr>
          </a:p>
        </p:txBody>
      </p:sp>
      <p:sp>
        <p:nvSpPr>
          <p:cNvPr id="5" name="TextBox 4"/>
          <p:cNvSpPr txBox="1"/>
          <p:nvPr/>
        </p:nvSpPr>
        <p:spPr>
          <a:xfrm>
            <a:off x="4932040" y="2276872"/>
            <a:ext cx="3240360" cy="923330"/>
          </a:xfrm>
          <a:prstGeom prst="rect">
            <a:avLst/>
          </a:prstGeom>
          <a:noFill/>
        </p:spPr>
        <p:txBody>
          <a:bodyPr wrap="square" rtlCol="0">
            <a:spAutoFit/>
          </a:bodyPr>
          <a:lstStyle/>
          <a:p>
            <a:r>
              <a:rPr lang="en-AU" dirty="0" smtClean="0">
                <a:solidFill>
                  <a:schemeClr val="bg1"/>
                </a:solidFill>
              </a:rPr>
              <a:t>This collaborative unit is really getting on my nerve. I think it’s a waste of time.</a:t>
            </a:r>
            <a:endParaRPr lang="en-AU" dirty="0">
              <a:solidFill>
                <a:schemeClr val="bg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AU" dirty="0" smtClean="0">
                <a:solidFill>
                  <a:srgbClr val="FF00FF"/>
                </a:solidFill>
              </a:rPr>
              <a:t>Day 4</a:t>
            </a:r>
            <a:br>
              <a:rPr lang="en-AU" dirty="0" smtClean="0">
                <a:solidFill>
                  <a:srgbClr val="FF00FF"/>
                </a:solidFill>
              </a:rPr>
            </a:br>
            <a:r>
              <a:rPr lang="en-AU" dirty="0" smtClean="0">
                <a:solidFill>
                  <a:srgbClr val="FF00FF"/>
                </a:solidFill>
              </a:rPr>
              <a:t>Thursday the 5</a:t>
            </a:r>
            <a:r>
              <a:rPr lang="en-AU" baseline="30000" dirty="0" smtClean="0">
                <a:solidFill>
                  <a:srgbClr val="FF00FF"/>
                </a:solidFill>
              </a:rPr>
              <a:t>th</a:t>
            </a:r>
            <a:r>
              <a:rPr lang="en-AU" dirty="0" smtClean="0">
                <a:solidFill>
                  <a:srgbClr val="FF00FF"/>
                </a:solidFill>
              </a:rPr>
              <a:t> of August 2010</a:t>
            </a:r>
            <a:endParaRPr lang="en-AU" dirty="0">
              <a:solidFill>
                <a:srgbClr val="FF00FF"/>
              </a:solidFill>
            </a:endParaRPr>
          </a:p>
        </p:txBody>
      </p:sp>
      <p:sp>
        <p:nvSpPr>
          <p:cNvPr id="3" name="TextBox 2"/>
          <p:cNvSpPr txBox="1"/>
          <p:nvPr/>
        </p:nvSpPr>
        <p:spPr>
          <a:xfrm>
            <a:off x="827584" y="1556792"/>
            <a:ext cx="7056784" cy="369332"/>
          </a:xfrm>
          <a:prstGeom prst="rect">
            <a:avLst/>
          </a:prstGeom>
          <a:noFill/>
        </p:spPr>
        <p:txBody>
          <a:bodyPr wrap="square" rtlCol="0">
            <a:spAutoFit/>
          </a:bodyPr>
          <a:lstStyle/>
          <a:p>
            <a:r>
              <a:rPr lang="en-AU" dirty="0" smtClean="0">
                <a:solidFill>
                  <a:schemeClr val="bg1"/>
                </a:solidFill>
              </a:rPr>
              <a:t>Today we had to watch a tutorial on how search on Google. </a:t>
            </a:r>
            <a:endParaRPr lang="en-AU" dirty="0">
              <a:solidFill>
                <a:schemeClr val="bg1"/>
              </a:solidFill>
            </a:endParaRPr>
          </a:p>
        </p:txBody>
      </p:sp>
      <p:sp>
        <p:nvSpPr>
          <p:cNvPr id="5" name="TextBox 4"/>
          <p:cNvSpPr txBox="1"/>
          <p:nvPr/>
        </p:nvSpPr>
        <p:spPr>
          <a:xfrm>
            <a:off x="323528" y="2204864"/>
            <a:ext cx="2880320" cy="1200329"/>
          </a:xfrm>
          <a:prstGeom prst="rect">
            <a:avLst/>
          </a:prstGeom>
          <a:noFill/>
        </p:spPr>
        <p:txBody>
          <a:bodyPr wrap="square" rtlCol="0">
            <a:spAutoFit/>
          </a:bodyPr>
          <a:lstStyle/>
          <a:p>
            <a:r>
              <a:rPr lang="en-AU" dirty="0" smtClean="0">
                <a:solidFill>
                  <a:schemeClr val="bg1"/>
                </a:solidFill>
              </a:rPr>
              <a:t>Accomplishments:</a:t>
            </a:r>
          </a:p>
          <a:p>
            <a:r>
              <a:rPr lang="en-AU" dirty="0" smtClean="0">
                <a:solidFill>
                  <a:schemeClr val="bg1"/>
                </a:solidFill>
              </a:rPr>
              <a:t>Today I accomplished sending my survey questions to my working party.</a:t>
            </a:r>
            <a:endParaRPr lang="en-AU" dirty="0">
              <a:solidFill>
                <a:schemeClr val="bg1"/>
              </a:solidFill>
            </a:endParaRPr>
          </a:p>
        </p:txBody>
      </p:sp>
      <p:sp>
        <p:nvSpPr>
          <p:cNvPr id="6" name="TextBox 5"/>
          <p:cNvSpPr txBox="1"/>
          <p:nvPr/>
        </p:nvSpPr>
        <p:spPr>
          <a:xfrm>
            <a:off x="4572000" y="2132856"/>
            <a:ext cx="3672408" cy="3416320"/>
          </a:xfrm>
          <a:prstGeom prst="rect">
            <a:avLst/>
          </a:prstGeom>
          <a:noFill/>
        </p:spPr>
        <p:txBody>
          <a:bodyPr wrap="square" rtlCol="0">
            <a:spAutoFit/>
          </a:bodyPr>
          <a:lstStyle/>
          <a:p>
            <a:r>
              <a:rPr lang="en-AU" dirty="0" smtClean="0">
                <a:solidFill>
                  <a:schemeClr val="bg1"/>
                </a:solidFill>
              </a:rPr>
              <a:t>Today when I asked for help with my graphic organiser I was told to go back and watch the tutorial again when it only helps the people who are doing cornerstone piece 6.  But when I was waiting I herd him telling the girl in front of me all about how the graphic organiser should and shouldn’t be. But he told me to go away and watch the tutorial again! I do not like this Collaborative unit at all.</a:t>
            </a:r>
            <a:endParaRPr lang="en-AU" dirty="0">
              <a:solidFill>
                <a:schemeClr val="bg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AU" dirty="0" smtClean="0">
                <a:solidFill>
                  <a:srgbClr val="FF00FF"/>
                </a:solidFill>
              </a:rPr>
              <a:t>Day 5</a:t>
            </a:r>
            <a:br>
              <a:rPr lang="en-AU" dirty="0" smtClean="0">
                <a:solidFill>
                  <a:srgbClr val="FF00FF"/>
                </a:solidFill>
              </a:rPr>
            </a:br>
            <a:r>
              <a:rPr lang="en-AU" dirty="0" smtClean="0">
                <a:solidFill>
                  <a:srgbClr val="FF00FF"/>
                </a:solidFill>
              </a:rPr>
              <a:t>Friday the 6</a:t>
            </a:r>
            <a:r>
              <a:rPr lang="en-AU" baseline="30000" dirty="0" smtClean="0">
                <a:solidFill>
                  <a:srgbClr val="FF00FF"/>
                </a:solidFill>
              </a:rPr>
              <a:t>th</a:t>
            </a:r>
            <a:r>
              <a:rPr lang="en-AU" dirty="0" smtClean="0">
                <a:solidFill>
                  <a:srgbClr val="FF00FF"/>
                </a:solidFill>
              </a:rPr>
              <a:t> of August 2010</a:t>
            </a:r>
            <a:endParaRPr lang="en-AU" dirty="0">
              <a:solidFill>
                <a:srgbClr val="FF00FF"/>
              </a:solidFill>
            </a:endParaRPr>
          </a:p>
        </p:txBody>
      </p:sp>
      <p:sp>
        <p:nvSpPr>
          <p:cNvPr id="3" name="TextBox 2"/>
          <p:cNvSpPr txBox="1"/>
          <p:nvPr/>
        </p:nvSpPr>
        <p:spPr>
          <a:xfrm>
            <a:off x="611560" y="1700808"/>
            <a:ext cx="7488832" cy="369332"/>
          </a:xfrm>
          <a:prstGeom prst="rect">
            <a:avLst/>
          </a:prstGeom>
          <a:noFill/>
        </p:spPr>
        <p:txBody>
          <a:bodyPr wrap="square" rtlCol="0">
            <a:spAutoFit/>
          </a:bodyPr>
          <a:lstStyle/>
          <a:p>
            <a:r>
              <a:rPr lang="en-AU" dirty="0" smtClean="0">
                <a:solidFill>
                  <a:schemeClr val="bg1"/>
                </a:solidFill>
              </a:rPr>
              <a:t>Today we had to finish our online survey and send it to 20 people.</a:t>
            </a:r>
            <a:endParaRPr lang="en-AU" dirty="0">
              <a:solidFill>
                <a:schemeClr val="bg1"/>
              </a:solidFill>
            </a:endParaRPr>
          </a:p>
        </p:txBody>
      </p:sp>
      <p:sp>
        <p:nvSpPr>
          <p:cNvPr id="5" name="TextBox 4"/>
          <p:cNvSpPr txBox="1"/>
          <p:nvPr/>
        </p:nvSpPr>
        <p:spPr>
          <a:xfrm>
            <a:off x="827584" y="2348880"/>
            <a:ext cx="3384376" cy="1200329"/>
          </a:xfrm>
          <a:prstGeom prst="rect">
            <a:avLst/>
          </a:prstGeom>
          <a:noFill/>
        </p:spPr>
        <p:txBody>
          <a:bodyPr wrap="square" rtlCol="0">
            <a:spAutoFit/>
          </a:bodyPr>
          <a:lstStyle/>
          <a:p>
            <a:r>
              <a:rPr lang="en-AU" dirty="0" smtClean="0">
                <a:solidFill>
                  <a:schemeClr val="bg1"/>
                </a:solidFill>
              </a:rPr>
              <a:t>Accomplishments:</a:t>
            </a:r>
          </a:p>
          <a:p>
            <a:r>
              <a:rPr lang="en-AU" dirty="0" smtClean="0">
                <a:solidFill>
                  <a:schemeClr val="bg1"/>
                </a:solidFill>
              </a:rPr>
              <a:t>Today I accomplished sending my online survey to 20 people.</a:t>
            </a:r>
          </a:p>
          <a:p>
            <a:endParaRPr lang="en-AU" dirty="0">
              <a:solidFill>
                <a:schemeClr val="bg1"/>
              </a:solidFill>
            </a:endParaRPr>
          </a:p>
        </p:txBody>
      </p:sp>
      <p:sp>
        <p:nvSpPr>
          <p:cNvPr id="7" name="TextBox 6"/>
          <p:cNvSpPr txBox="1"/>
          <p:nvPr/>
        </p:nvSpPr>
        <p:spPr>
          <a:xfrm>
            <a:off x="5004048" y="2348880"/>
            <a:ext cx="3096344" cy="923330"/>
          </a:xfrm>
          <a:prstGeom prst="rect">
            <a:avLst/>
          </a:prstGeom>
          <a:noFill/>
        </p:spPr>
        <p:txBody>
          <a:bodyPr wrap="square" rtlCol="0">
            <a:spAutoFit/>
          </a:bodyPr>
          <a:lstStyle/>
          <a:p>
            <a:r>
              <a:rPr lang="en-AU" dirty="0" smtClean="0">
                <a:solidFill>
                  <a:schemeClr val="bg1"/>
                </a:solidFill>
              </a:rPr>
              <a:t>I am really annoyed because I have no idea what to do with the graphic organiser.  </a:t>
            </a:r>
            <a:endParaRPr lang="en-AU" dirty="0">
              <a:solidFill>
                <a:schemeClr val="bg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75656" y="1916832"/>
            <a:ext cx="6696744" cy="1862048"/>
          </a:xfrm>
          <a:prstGeom prst="rect">
            <a:avLst/>
          </a:prstGeom>
          <a:noFill/>
        </p:spPr>
        <p:txBody>
          <a:bodyPr wrap="square" rtlCol="0">
            <a:spAutoFit/>
          </a:bodyPr>
          <a:lstStyle/>
          <a:p>
            <a:pPr algn="ctr"/>
            <a:r>
              <a:rPr lang="en-AU" sz="11500" dirty="0" smtClean="0">
                <a:solidFill>
                  <a:srgbClr val="FF00FF"/>
                </a:solidFill>
              </a:rPr>
              <a:t>W</a:t>
            </a:r>
            <a:r>
              <a:rPr lang="en-AU" sz="11500" dirty="0" smtClean="0">
                <a:solidFill>
                  <a:srgbClr val="00FFFF"/>
                </a:solidFill>
              </a:rPr>
              <a:t>e</a:t>
            </a:r>
            <a:r>
              <a:rPr lang="en-AU" sz="11500" dirty="0" smtClean="0">
                <a:solidFill>
                  <a:srgbClr val="66FF33"/>
                </a:solidFill>
              </a:rPr>
              <a:t>e</a:t>
            </a:r>
            <a:r>
              <a:rPr lang="en-AU" sz="11500" dirty="0" smtClean="0">
                <a:solidFill>
                  <a:srgbClr val="FFFF00"/>
                </a:solidFill>
              </a:rPr>
              <a:t>k</a:t>
            </a:r>
            <a:r>
              <a:rPr lang="en-AU" sz="11500" dirty="0" smtClean="0"/>
              <a:t> </a:t>
            </a:r>
            <a:r>
              <a:rPr lang="en-AU" sz="11500" dirty="0" smtClean="0">
                <a:solidFill>
                  <a:srgbClr val="FF0000"/>
                </a:solidFill>
              </a:rPr>
              <a:t>t</a:t>
            </a:r>
            <a:r>
              <a:rPr lang="en-AU" sz="11500" dirty="0" smtClean="0">
                <a:solidFill>
                  <a:srgbClr val="7030A0"/>
                </a:solidFill>
              </a:rPr>
              <a:t>w</a:t>
            </a:r>
            <a:r>
              <a:rPr lang="en-AU" sz="11500" dirty="0" smtClean="0">
                <a:solidFill>
                  <a:schemeClr val="accent6"/>
                </a:solidFill>
              </a:rPr>
              <a:t>o</a:t>
            </a:r>
            <a:endParaRPr lang="en-AU" sz="11500" dirty="0">
              <a:solidFill>
                <a:schemeClr val="accent6"/>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solidFill>
                  <a:srgbClr val="66FF33"/>
                </a:solidFill>
              </a:rPr>
              <a:t>Day 6</a:t>
            </a:r>
            <a:br>
              <a:rPr lang="en-AU" dirty="0" smtClean="0">
                <a:solidFill>
                  <a:srgbClr val="66FF33"/>
                </a:solidFill>
              </a:rPr>
            </a:br>
            <a:r>
              <a:rPr lang="en-AU" dirty="0" smtClean="0">
                <a:solidFill>
                  <a:srgbClr val="66FF33"/>
                </a:solidFill>
              </a:rPr>
              <a:t>Monday the 23</a:t>
            </a:r>
            <a:r>
              <a:rPr lang="en-AU" baseline="30000" dirty="0" smtClean="0">
                <a:solidFill>
                  <a:srgbClr val="66FF33"/>
                </a:solidFill>
              </a:rPr>
              <a:t>rd</a:t>
            </a:r>
            <a:r>
              <a:rPr lang="en-AU" dirty="0" smtClean="0">
                <a:solidFill>
                  <a:srgbClr val="66FF33"/>
                </a:solidFill>
              </a:rPr>
              <a:t> of August 2010</a:t>
            </a:r>
            <a:endParaRPr lang="en-AU" dirty="0">
              <a:solidFill>
                <a:srgbClr val="66FF33"/>
              </a:solidFill>
            </a:endParaRPr>
          </a:p>
        </p:txBody>
      </p:sp>
      <p:sp>
        <p:nvSpPr>
          <p:cNvPr id="3" name="TextBox 2"/>
          <p:cNvSpPr txBox="1"/>
          <p:nvPr/>
        </p:nvSpPr>
        <p:spPr>
          <a:xfrm>
            <a:off x="755576" y="1700808"/>
            <a:ext cx="6840760" cy="646331"/>
          </a:xfrm>
          <a:prstGeom prst="rect">
            <a:avLst/>
          </a:prstGeom>
          <a:noFill/>
        </p:spPr>
        <p:txBody>
          <a:bodyPr wrap="square" rtlCol="0">
            <a:spAutoFit/>
          </a:bodyPr>
          <a:lstStyle/>
          <a:p>
            <a:r>
              <a:rPr lang="en-AU" dirty="0" smtClean="0">
                <a:solidFill>
                  <a:schemeClr val="bg1"/>
                </a:solidFill>
              </a:rPr>
              <a:t>Today  we had to watch tutorials 4&amp;5, view the introduction to phase two and create graphs from our survey data.</a:t>
            </a:r>
            <a:endParaRPr lang="en-AU" dirty="0"/>
          </a:p>
        </p:txBody>
      </p:sp>
      <p:sp>
        <p:nvSpPr>
          <p:cNvPr id="4" name="TextBox 3"/>
          <p:cNvSpPr txBox="1"/>
          <p:nvPr/>
        </p:nvSpPr>
        <p:spPr>
          <a:xfrm>
            <a:off x="755576" y="2708920"/>
            <a:ext cx="2520280" cy="1477328"/>
          </a:xfrm>
          <a:prstGeom prst="rect">
            <a:avLst/>
          </a:prstGeom>
          <a:noFill/>
        </p:spPr>
        <p:txBody>
          <a:bodyPr wrap="square" rtlCol="0">
            <a:spAutoFit/>
          </a:bodyPr>
          <a:lstStyle/>
          <a:p>
            <a:r>
              <a:rPr lang="en-AU" dirty="0" smtClean="0">
                <a:solidFill>
                  <a:schemeClr val="bg1"/>
                </a:solidFill>
              </a:rPr>
              <a:t>Accomplishments:</a:t>
            </a:r>
            <a:br>
              <a:rPr lang="en-AU" dirty="0" smtClean="0">
                <a:solidFill>
                  <a:schemeClr val="bg1"/>
                </a:solidFill>
              </a:rPr>
            </a:br>
            <a:r>
              <a:rPr lang="en-AU" dirty="0" smtClean="0">
                <a:solidFill>
                  <a:schemeClr val="bg1"/>
                </a:solidFill>
              </a:rPr>
              <a:t>Today I accomplished starting the graphs and the start of my online research.</a:t>
            </a:r>
            <a:endParaRPr lang="en-AU" dirty="0"/>
          </a:p>
        </p:txBody>
      </p:sp>
      <p:sp>
        <p:nvSpPr>
          <p:cNvPr id="5" name="TextBox 4"/>
          <p:cNvSpPr txBox="1"/>
          <p:nvPr/>
        </p:nvSpPr>
        <p:spPr>
          <a:xfrm>
            <a:off x="4355976" y="2636912"/>
            <a:ext cx="2952328" cy="1200329"/>
          </a:xfrm>
          <a:prstGeom prst="rect">
            <a:avLst/>
          </a:prstGeom>
          <a:noFill/>
        </p:spPr>
        <p:txBody>
          <a:bodyPr wrap="square" rtlCol="0">
            <a:spAutoFit/>
          </a:bodyPr>
          <a:lstStyle/>
          <a:p>
            <a:r>
              <a:rPr lang="en-AU" dirty="0" smtClean="0">
                <a:solidFill>
                  <a:schemeClr val="bg1"/>
                </a:solidFill>
              </a:rPr>
              <a:t>I’m not to sure why we had to create graphs when Google have already done that for us.</a:t>
            </a:r>
            <a:endParaRPr lang="en-AU" dirty="0">
              <a:solidFill>
                <a:schemeClr val="bg1"/>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165</TotalTime>
  <Words>608</Words>
  <Application>Microsoft Office PowerPoint</Application>
  <PresentationFormat>On-screen Show (4:3)</PresentationFormat>
  <Paragraphs>65</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Learning journal</vt:lpstr>
      <vt:lpstr>Slide 2</vt:lpstr>
      <vt:lpstr>Day 1 Monday the 2nd of August 2010</vt:lpstr>
      <vt:lpstr>Day 2 Tuesday the 3rd of August 2010</vt:lpstr>
      <vt:lpstr>Day 3 Wednesday the 4th of August 2010 </vt:lpstr>
      <vt:lpstr>Day 4 Thursday the 5th of August 2010</vt:lpstr>
      <vt:lpstr>Day 5 Friday the 6th of August 2010</vt:lpstr>
      <vt:lpstr>Slide 8</vt:lpstr>
      <vt:lpstr>Day 6 Monday the 23rd of August 2010</vt:lpstr>
      <vt:lpstr>Day 7 Tuesday the 24th of August 2010</vt:lpstr>
      <vt:lpstr>Day 8 Wednesday the 25th of August 2010</vt:lpstr>
      <vt:lpstr>Day 9 Thursday the 26th of August 2010</vt:lpstr>
      <vt:lpstr>Day 10 Friday the 27th of August 2010</vt:lpstr>
      <vt:lpstr>Slide 14</vt:lpstr>
      <vt:lpstr>Day 11 Monday the 13th of September 2010</vt:lpstr>
      <vt:lpstr>Day 12 Tuesday the 14th of September 2010</vt:lpstr>
      <vt:lpstr>Day 13 Wednesday the 15th of September 2010</vt:lpstr>
      <vt:lpstr>Day 14 Thursday the 16th of September 2010</vt:lpstr>
      <vt:lpstr>Day 15 Friday the 17th of September 2010</vt:lpstr>
    </vt:vector>
  </TitlesOfParts>
  <Company>Vermont SC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journal</dc:title>
  <dc:creator>Admin</dc:creator>
  <cp:lastModifiedBy>Michelle Cooper</cp:lastModifiedBy>
  <cp:revision>19</cp:revision>
  <dcterms:created xsi:type="dcterms:W3CDTF">2010-08-25T02:09:55Z</dcterms:created>
  <dcterms:modified xsi:type="dcterms:W3CDTF">2010-10-03T06:44:48Z</dcterms:modified>
</cp:coreProperties>
</file>