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30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99" r:id="rId20"/>
    <p:sldId id="300" r:id="rId21"/>
    <p:sldId id="297" r:id="rId22"/>
    <p:sldId id="301" r:id="rId23"/>
    <p:sldId id="302" r:id="rId24"/>
    <p:sldId id="298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304" r:id="rId44"/>
    <p:sldId id="305" r:id="rId45"/>
    <p:sldId id="30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0D2A1-7657-4AA4-9CA3-8B3568852C94}" type="datetimeFigureOut">
              <a:rPr lang="en-AU" smtClean="0"/>
              <a:pPr/>
              <a:t>17/09/2010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931E5-8C1C-454C-B6BB-4F881BE188E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overty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4165054" cy="4262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052736"/>
            <a:ext cx="6225281" cy="46689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f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628800"/>
            <a:ext cx="5122454" cy="34955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32656"/>
            <a:ext cx="6886857" cy="61981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hild-sla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179290"/>
            <a:ext cx="5715000" cy="340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 descr="9147697-m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8262" y="1556792"/>
            <a:ext cx="6706107" cy="44542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How would you feel if these were your children?</a:t>
            </a:r>
            <a:endParaRPr lang="en-A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dfjk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113756"/>
            <a:ext cx="4762500" cy="3619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8387" y="2210594"/>
            <a:ext cx="4467225" cy="3305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-in-Hondura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958181"/>
            <a:ext cx="5715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hild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9750" y="1791494"/>
            <a:ext cx="5524500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5400" dirty="0" smtClean="0">
                <a:solidFill>
                  <a:schemeClr val="bg1"/>
                </a:solidFill>
              </a:rPr>
              <a:t>This is what happens when we don’t care about people other than ourselves.  </a:t>
            </a:r>
            <a:endParaRPr lang="en-A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f987-1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hildren+G+m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836473" cy="3951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-children_below_the_povert_l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772816"/>
            <a:ext cx="5104373" cy="3863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8" name="Content Placeholder 7" descr="poverty-children-baby-poor-sad-san-salvador-el-salvador-central-america-social-problems-society-cities-street-life-people-travel_141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556792"/>
            <a:ext cx="5906546" cy="38458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hild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692696"/>
            <a:ext cx="3797463" cy="5755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-and-climate-chan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7239" y="1628800"/>
            <a:ext cx="6919686" cy="46085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_childr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6049425" cy="4627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ehjkfr,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060848"/>
            <a:ext cx="3744111" cy="29814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bg1"/>
                </a:solidFill>
              </a:rPr>
              <a:t>    But if we all work together we can give these people a real life, were they get to go to school, are able to afford clothes, have food to eat, clean water to drink and wash in and a bed to sleep in. Were they get the things we take everyday for granted. 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end-pover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33738" y="1600200"/>
            <a:ext cx="607652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121864"/>
            <a:ext cx="2808312" cy="42265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gallery-make-poverty-his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29594"/>
            <a:ext cx="6096000" cy="4067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nsidesch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836712"/>
            <a:ext cx="7148612" cy="5361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dsc012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AU" dirty="0" smtClean="0">
                <a:solidFill>
                  <a:schemeClr val="bg1"/>
                </a:solidFill>
              </a:rPr>
              <a:t>We can make them smile again.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Africawallpape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204864"/>
            <a:ext cx="4928757" cy="32899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haiti-childre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196752"/>
            <a:ext cx="6186915" cy="42879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noella-coursaris-fatima-najm-singing-nursery-rhymes-one-room-school-roofless-all-ages-school-outside-lubumbashi-by-creatives-against-poverty-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20071202_distribution_of_school_supplies_to_needy_children_touz_khormatou_phase2_01_500x375_72dp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attending-cla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96752"/>
            <a:ext cx="6035684" cy="43112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children_at_kurmuk_primary_school_3column00_nospace_landsca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33797"/>
            <a:ext cx="6858000" cy="3858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Africa_poverty-383x48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6329" y="1600200"/>
            <a:ext cx="36113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haiticampLN-blogSp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060848"/>
            <a:ext cx="5323709" cy="35491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44824"/>
            <a:ext cx="5428838" cy="3583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hoto-65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88840"/>
            <a:ext cx="4723558" cy="31411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13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RippleEffectScho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5" y="1844824"/>
            <a:ext cx="5940013" cy="44550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980728"/>
            <a:ext cx="4896544" cy="500682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2276872"/>
            <a:ext cx="4482497" cy="298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3257463803_25dc92522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-27384"/>
            <a:ext cx="5184576" cy="69127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2632569508_56ab601f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259848" cy="55010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556792"/>
            <a:ext cx="3308977" cy="37730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 descr="poverty_childre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39119"/>
            <a:ext cx="6096000" cy="4048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92</Words>
  <Application>Microsoft Office PowerPoint</Application>
  <PresentationFormat>On-screen Show (4:3)</PresentationFormat>
  <Paragraphs>5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              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Company>Vermont 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coo0018</dc:creator>
  <cp:lastModifiedBy>coo0018</cp:lastModifiedBy>
  <cp:revision>9</cp:revision>
  <dcterms:created xsi:type="dcterms:W3CDTF">2010-09-15T04:38:09Z</dcterms:created>
  <dcterms:modified xsi:type="dcterms:W3CDTF">2010-09-17T03:24:19Z</dcterms:modified>
</cp:coreProperties>
</file>